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4" r:id="rId4"/>
    <p:sldId id="261" r:id="rId5"/>
    <p:sldId id="267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FF00"/>
    <a:srgbClr val="0066FF"/>
    <a:srgbClr val="FFCCFF"/>
    <a:srgbClr val="FF99FF"/>
    <a:srgbClr val="FF66FF"/>
    <a:srgbClr val="FF7C8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6" autoAdjust="0"/>
    <p:restoredTop sz="94660"/>
  </p:normalViewPr>
  <p:slideViewPr>
    <p:cSldViewPr>
      <p:cViewPr>
        <p:scale>
          <a:sx n="76" d="100"/>
          <a:sy n="76" d="100"/>
        </p:scale>
        <p:origin x="-3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838200"/>
            <a:ext cx="6172200" cy="552450"/>
          </a:xfrm>
        </p:spPr>
        <p:txBody>
          <a:bodyPr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447800"/>
            <a:ext cx="6172200" cy="381000"/>
          </a:xfrm>
        </p:spPr>
        <p:txBody>
          <a:bodyPr/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DB83B9A9-6402-49E6-90BE-833A920FC0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199A-09D6-4D82-8B89-748D5E7A76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39B37-53CB-4C15-AC88-74DB986F71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715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715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74276-83DF-4392-AAF1-443A001014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01D9FB1-8E3E-472C-B32E-F2AB2A68C8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 četir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EED3B7F8-4A2B-426B-ADB3-475012A0A9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D3A85-8FAB-492E-BA87-910853413A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6324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47800"/>
            <a:ext cx="6324600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D3A85-8FAB-492E-BA87-910853413A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081587"/>
            <a:ext cx="6208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581400"/>
            <a:ext cx="62087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EF29-7399-46DF-B99B-C42ED5A2AF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124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447800"/>
            <a:ext cx="3124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C033A-A3A9-4920-A4E5-E72A78FDFB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29738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29738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0" y="1809750"/>
            <a:ext cx="297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0" y="2449512"/>
            <a:ext cx="297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981E0-D5EE-4607-81B3-0BB23C5945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FDDE-0E71-4946-ACA4-02D08EC91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DFCBA-C13B-4833-855D-A3BAB0CC41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471487"/>
            <a:ext cx="2133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914400"/>
            <a:ext cx="411480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633537"/>
            <a:ext cx="2133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BC24-8358-407B-A890-98F4006EDB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655AB2F0-9F4D-41BB-BD80-7E2D4760ADF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476672"/>
            <a:ext cx="6172200" cy="1800200"/>
          </a:xfrm>
        </p:spPr>
        <p:txBody>
          <a:bodyPr/>
          <a:lstStyle/>
          <a:p>
            <a:r>
              <a:rPr lang="hr-HR" dirty="0" smtClean="0"/>
              <a:t>Valentinovo prije</a:t>
            </a:r>
            <a:br>
              <a:rPr lang="hr-HR" dirty="0" smtClean="0"/>
            </a:br>
            <a:r>
              <a:rPr lang="hr-HR" dirty="0" smtClean="0"/>
              <a:t>i sada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 o Valentinovu</a:t>
            </a: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Valentinovo, Dan sv. Valentina ili Dan zaljubljenih blagdan je koji se obilježava 14. veljače.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4" name="Picture 4" descr="http://www.pticica.net/slike/fotogalerije/1/sretno-valentinovo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1400">
            <a:off x="1077166" y="3002100"/>
            <a:ext cx="3410744" cy="2488595"/>
          </a:xfrm>
          <a:prstGeom prst="rect">
            <a:avLst/>
          </a:prstGeom>
          <a:noFill/>
        </p:spPr>
      </p:pic>
      <p:pic>
        <p:nvPicPr>
          <p:cNvPr id="5122" name="Picture 2" descr="Datoteka:BigPink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6594">
            <a:off x="4152355" y="2671819"/>
            <a:ext cx="2562621" cy="3626768"/>
          </a:xfrm>
          <a:prstGeom prst="rect">
            <a:avLst/>
          </a:prstGeom>
          <a:noFill/>
        </p:spPr>
      </p:pic>
      <p:pic>
        <p:nvPicPr>
          <p:cNvPr id="5126" name="Picture 6" descr="http://www.she.hr/UserDocsImages/obitelj/djeca/srce_djeca_valentinovo_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2346">
            <a:off x="194446" y="4191107"/>
            <a:ext cx="2790478" cy="18670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Valentinovo prije..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100" dirty="0" smtClean="0"/>
              <a:t>Valentinovo je nekad smatrano i prvim danom proljeća, što je bilo i zapisano u starim kalendarima.</a:t>
            </a:r>
          </a:p>
          <a:p>
            <a:pPr>
              <a:buFont typeface="Arial" pitchFamily="34" charset="0"/>
              <a:buChar char="•"/>
            </a:pPr>
            <a:r>
              <a:rPr lang="hr-HR" sz="2100" dirty="0" smtClean="0"/>
              <a:t>U Engleskoj su prije sto godina oblačili malu djecu u odrasle na Valentinovo. Djeca su išla od vrata do vrata i pjevala Valentinovo pjesmu. </a:t>
            </a:r>
          </a:p>
          <a:p>
            <a:pPr>
              <a:buFont typeface="Arial" pitchFamily="34" charset="0"/>
              <a:buChar char="•"/>
            </a:pPr>
            <a:r>
              <a:rPr lang="hr-HR" sz="2100" dirty="0" smtClean="0"/>
              <a:t>U Wales-u se darivale drvene izrezbarene žlice. Simboli su najčešće bili srca, ključevi a nosile su poruku "ti imaš ključ mog srca". </a:t>
            </a:r>
          </a:p>
          <a:p>
            <a:pPr>
              <a:buFont typeface="Arial" pitchFamily="34" charset="0"/>
              <a:buChar char="•"/>
            </a:pPr>
            <a:r>
              <a:rPr lang="hr-HR" sz="2100" dirty="0" smtClean="0"/>
              <a:t>U nekim zemljama je običaj da djevojka od mladića dobije odjeću kao poklon, a ako ona zadrži dar znači da se želi udati za njega. </a:t>
            </a:r>
          </a:p>
        </p:txBody>
      </p:sp>
      <p:pic>
        <p:nvPicPr>
          <p:cNvPr id="3074" name="Picture 2" descr="http://img15.imageshack.us/img15/2449/72421374u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3036">
            <a:off x="-19762" y="3458628"/>
            <a:ext cx="250507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Valentinovo sada..</a:t>
            </a: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U današnje vrijeme, tj. sada, uglavnom se sve radi preko interneta. </a:t>
            </a: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Naručuju se pokloni,daruje se ono što se nije darivalo </a:t>
            </a:r>
            <a:r>
              <a:rPr lang="hr-HR" dirty="0" smtClean="0"/>
              <a:t>prije (</a:t>
            </a:r>
            <a:r>
              <a:rPr lang="hr-HR" dirty="0" smtClean="0"/>
              <a:t>čokolade,bombonjere...)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48965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Nešto za kraj o Valentinovu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Kažu</a:t>
            </a:r>
            <a:r>
              <a:rPr lang="en-US" dirty="0" smtClean="0"/>
              <a:t> </a:t>
            </a:r>
            <a:r>
              <a:rPr lang="en-US" dirty="0"/>
              <a:t>da je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emocija</a:t>
            </a:r>
            <a:r>
              <a:rPr lang="en-US" dirty="0"/>
              <a:t>. I </a:t>
            </a:r>
            <a:r>
              <a:rPr lang="en-US" dirty="0" err="1"/>
              <a:t>tu</a:t>
            </a:r>
            <a:r>
              <a:rPr lang="en-US" dirty="0"/>
              <a:t> je </a:t>
            </a:r>
            <a:r>
              <a:rPr lang="en-US" dirty="0" err="1"/>
              <a:t>apsolutno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sumnje</a:t>
            </a:r>
            <a:r>
              <a:rPr lang="en-US" dirty="0"/>
              <a:t> o tome. Ali </a:t>
            </a:r>
            <a:r>
              <a:rPr lang="en-US" dirty="0" err="1"/>
              <a:t>ljubav</a:t>
            </a:r>
            <a:r>
              <a:rPr lang="en-US" dirty="0"/>
              <a:t> - od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- je </a:t>
            </a:r>
            <a:r>
              <a:rPr lang="en-US" dirty="0" err="1"/>
              <a:t>posebna</a:t>
            </a:r>
            <a:r>
              <a:rPr lang="en-US" dirty="0"/>
              <a:t>. </a:t>
            </a:r>
            <a:r>
              <a:rPr lang="en-US" dirty="0" err="1"/>
              <a:t>Bez</a:t>
            </a:r>
            <a:r>
              <a:rPr lang="en-US" dirty="0"/>
              <a:t> tog </a:t>
            </a:r>
            <a:r>
              <a:rPr lang="en-US" dirty="0" err="1"/>
              <a:t>osjećaja</a:t>
            </a:r>
            <a:r>
              <a:rPr lang="en-US" dirty="0"/>
              <a:t>, </a:t>
            </a:r>
            <a:r>
              <a:rPr lang="en-US" dirty="0" err="1"/>
              <a:t>bez</a:t>
            </a:r>
            <a:r>
              <a:rPr lang="en-US" dirty="0"/>
              <a:t> toga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,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vjerojatno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zastoja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hr-HR" dirty="0" smtClean="0"/>
              <a:t>nego </a:t>
            </a:r>
            <a:r>
              <a:rPr lang="en-US" dirty="0" err="1" smtClean="0"/>
              <a:t>prije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Za taj dan</a:t>
            </a:r>
            <a:r>
              <a:rPr lang="hr-HR" dirty="0" smtClean="0"/>
              <a:t>, danas, poklonite </a:t>
            </a:r>
            <a:r>
              <a:rPr lang="hr-HR" dirty="0" smtClean="0"/>
              <a:t>voljenoj osobi neku sitnicu i pokažite da vam je </a:t>
            </a:r>
            <a:r>
              <a:rPr lang="hr-HR" dirty="0" smtClean="0"/>
              <a:t>stalo </a:t>
            </a:r>
            <a:r>
              <a:rPr lang="hr-HR" dirty="0" smtClean="0"/>
              <a:t>do nje. ;)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 rot="21118226">
            <a:off x="3012973" y="573562"/>
            <a:ext cx="2315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6000" b="1" cap="none" spc="0" dirty="0" smtClean="0">
                <a:ln/>
                <a:solidFill>
                  <a:schemeClr val="accent3"/>
                </a:solidFill>
                <a:effectLst/>
              </a:rPr>
              <a:t>Napravili</a:t>
            </a:r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482038" y="2780928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-NICOLE IVKOVIć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627784" y="3356992"/>
            <a:ext cx="3941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-ANTUN VUKAS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6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akota_hearts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kota_he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2EE13-2568-4BD8-9BCB-15A3599F3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TS010336816</Template>
  <TotalTime>35</TotalTime>
  <Words>236</Words>
  <Application>Microsoft Office PowerPoint</Application>
  <PresentationFormat>Prikaz na zaslonu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TS010336816</vt:lpstr>
      <vt:lpstr>Valentinovo prije i sada</vt:lpstr>
      <vt:lpstr>Općenito o Valentinovu</vt:lpstr>
      <vt:lpstr>Valentinovo prije..</vt:lpstr>
      <vt:lpstr>Valentinovo sada..</vt:lpstr>
      <vt:lpstr>Nešto za kraj o Valentinovu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 nekada i sada</dc:title>
  <dc:creator>Korisnik</dc:creator>
  <cp:lastModifiedBy>knjižnica</cp:lastModifiedBy>
  <cp:revision>7</cp:revision>
  <dcterms:created xsi:type="dcterms:W3CDTF">2013-02-10T15:01:36Z</dcterms:created>
  <dcterms:modified xsi:type="dcterms:W3CDTF">2013-02-14T07:38:32Z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TC103368169990</vt:lpwstr>
  </property>
</Properties>
</file>