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739821-9B4C-E84F-8C9B-CCA8FA6C92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E33B055-5423-9C4B-B312-DADC36078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DABA11-7168-384F-8042-139DB172C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58BB340E-FB75-C549-8589-4222812FC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7951A28-9EDF-8149-B50C-7C8BD8AF3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7402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459696-7024-5F43-8CE5-43ED7392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C59EFA29-4C56-E34F-ABE4-B69A56DB9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7C4120C-51F5-A948-9498-363344E7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9353DD-8B4B-674A-8433-480A5A7A3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3362E4A-7C1C-514E-9F7A-315B925C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86859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714335FC-39C1-CB4B-BD4C-900A896F8E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4183C70-B128-AF4F-9677-B38D0B1DD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28ADE57-C9E5-6C4F-9C02-04B17B7D1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D4A00A-E78D-4444-B3C9-47C51694C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18066BB-7F18-464E-B307-C2BD33D7D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192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48CE32-4099-FC46-9BCB-60063C4A7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BCBB347-FB4D-3A4F-B50D-B4C0BE373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8360E14-2B41-6F4F-81AB-1A93D26F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65DEF0-BD00-B441-A476-4F98569A0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005721C-85D8-D546-98DE-11140EF40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30337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E492761-4F69-F24C-AC6F-235D5B0E4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498E8C-580A-F240-9206-D556591A3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4F2535A-3C80-F744-A072-0EFF5F38B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B3F5C2F-E55B-404C-B89D-87889F07F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24C9EE9-8643-EE42-8BA9-0D240B694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00341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502586-872A-D74F-A1D8-21D3DF630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2A436C0-C0AF-8C46-9F78-EF797B9E5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E5BBF7B-595C-F049-9909-1EE86AFC9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44A2CE1-F11A-CB45-85F0-2898BD084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DB9C365-39B5-F040-8684-FF9ABF00E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059E9AE-02AB-A046-AFC7-794081628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736832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8018DAF-202D-0A4D-8DE5-CE6B466011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6DC0FEF-0F5B-DA42-8A40-63CF37C9C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65EF1BC8-9910-5448-84D9-FE9751DF1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36618546-CA1C-184A-89AC-F42DC7D0EF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65BD0AC0-831B-5744-95B0-0A568F8E07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ED027ED2-FC83-9E47-A34A-CC3479A3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BD23AD75-D008-4147-8165-2E7445E8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7FF463A-41D9-A946-8C2C-6BD95C49E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895911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1DD8036-57DE-8248-B396-84782E29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C7F06A53-EAEA-484D-96E5-99F3973FA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55E43FCC-B9EF-1842-AA89-7C791A61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9BB75EF1-9C9A-E34D-8178-4B0B5A370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549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438B1506-94ED-8144-8295-630A9165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ED92992-47C2-F448-AEC2-8C54394BA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FC6C87D-8418-0540-9AAD-CE15F6C5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0882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11B009-6CD3-2B4F-851D-DE8572CB9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F12BDC-FD87-084E-9A66-081BC6FE9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B3CC7A1-C404-6847-898F-2F4D81E4B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1F04984-D1B8-414F-B6E2-F87DCA5D28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6D7D910-8EEA-864E-AC1B-ADBFF052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9BDB840-BC50-1B40-9C66-6D1936AE4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21776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C6168FD-64A1-964F-B57F-AA471BC95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452A4A32-05C7-6D48-8F7F-7B89D7B5D1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822D119-449B-2746-9F15-F625748E55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9C987004-682C-D04C-93B9-0C009D4A8E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3E6BD136-3251-B949-A85E-F56591749D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BFBA76-6C69-134B-890E-19234D7DD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695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D136F1B-1416-6547-B713-3428F6A61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sr-Latn-RS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78E41D3-F9E5-F341-93F1-632D7BD58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sr-Latn-RS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2BD0ABF-C7C2-E546-9485-B470E81BD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40831-43A7-DA42-8876-49B6F945E59A}" type="datetimeFigureOut">
              <a:rPr lang="sr-Latn-RS" smtClean="0"/>
              <a:t>18.5.2021.</a:t>
            </a:fld>
            <a:endParaRPr lang="sr-Latn-RS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BEC465B-2BE2-D74F-9D45-D698DACA2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B43610F-A136-C64B-BE6B-A5DBE6AA9C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C1027-BB0A-D843-A541-E513E6B9ECD3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30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2A11DD-9232-2E48-8E2E-75E9570946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/>
              <a:t>MOJA KUĆA IZ SNOVA</a:t>
            </a:r>
            <a:endParaRPr lang="sr-Latn-RS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870B322-0F33-AD45-A2BC-EB5BBB70DE4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hr-HR"/>
              <a:t>                           Zrinka Kovačić 8.a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46242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8C84C0-76C3-4A40-B800-4FAA11BB5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Stožac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07B4B65C-26C4-D443-803E-8C1B9B8FB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36" y="1885156"/>
            <a:ext cx="3263503" cy="4351338"/>
          </a:xfr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FECBD844-9C05-2549-9235-35C14E81A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583" y="2227642"/>
            <a:ext cx="5345136" cy="400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4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F79EAC-6185-4842-AFB7-6E595C0E6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Oplošje i obujam stošca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2B5DB5B-7DF3-2C4D-B6F7-14197E4A1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20875"/>
            <a:ext cx="8474204" cy="4351338"/>
          </a:xfrm>
        </p:spPr>
      </p:pic>
    </p:spTree>
    <p:extLst>
      <p:ext uri="{BB962C8B-B14F-4D97-AF65-F5344CB8AC3E}">
        <p14:creationId xmlns:p14="http://schemas.microsoft.com/office/powerpoint/2010/main" val="3278786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0886A3-A367-354E-BFF2-2E3065AC9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Kugla 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155A11C-99D3-8542-9ECB-07BC23ABC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01" y="1801812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89083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5EC2F7-9F98-C04D-8FB3-0E77C015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Oplošje i obujam kugle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EBCFF1FD-12CF-7A40-B983-B65E2E912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72" y="1690688"/>
            <a:ext cx="8926943" cy="4351338"/>
          </a:xfrm>
        </p:spPr>
      </p:pic>
    </p:spTree>
    <p:extLst>
      <p:ext uri="{BB962C8B-B14F-4D97-AF65-F5344CB8AC3E}">
        <p14:creationId xmlns:p14="http://schemas.microsoft.com/office/powerpoint/2010/main" val="848861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47F9BDF-5179-4A48-8407-E0BC2F7C4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Energetski učinkovita fasada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04799A5-1F20-C944-9D5A-8A7C7D5D7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Energetski učinkovita fasada podiže kvalitetu osobnog života, ali i života okoliša kojim smo okruženi. </a:t>
            </a:r>
          </a:p>
          <a:p>
            <a:r>
              <a:rPr lang="hr-HR"/>
              <a:t>Kako?</a:t>
            </a:r>
          </a:p>
          <a:p>
            <a:r>
              <a:rPr lang="hr-HR"/>
              <a:t>Naime, manjI utrošak el.energije znači manji utrošak iste, a to znači manje štetnih plinova. </a:t>
            </a:r>
          </a:p>
          <a:p>
            <a:r>
              <a:rPr lang="hr-HR"/>
              <a:t>Suzbijaju se na taj način negativne klimatske promjene </a:t>
            </a: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102893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3CC1252-FB82-7247-ACE5-90804466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Solarne panele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DDC9CDF-3AC9-A34F-9069-81CA232D9B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Za vid samoodrživosti moje građevine koristila sam se solarnim panelima iz razloga što je to po mom mišljenju najpopularniji i najjednodtavniji vid samoodrživosti.</a:t>
            </a:r>
          </a:p>
          <a:p>
            <a:r>
              <a:rPr lang="hr-HR"/>
              <a:t>Također solarne panele doprinose energetski učinkovitoj fasadi te iako je skupa ugradnja troši se manje novaca tijekom uporabe</a:t>
            </a:r>
          </a:p>
          <a:p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19978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711024-4DFE-FB43-A456-B7F69124F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12637C11-F45A-1340-BEB1-A4F1D328C6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08409"/>
            <a:ext cx="4900613" cy="5641181"/>
          </a:xfr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5512FD88-B45F-6C4B-A54C-EEAA0A3947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031" y="830923"/>
            <a:ext cx="4064000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63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783458-C879-CA4C-BA13-A947256D0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Uvod </a:t>
            </a:r>
            <a:endParaRPr lang="sr-Latn-RS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1975283-3832-3744-9883-CFF2A8F413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Namjena kuće je za boravak u njoj </a:t>
            </a:r>
          </a:p>
          <a:p>
            <a:r>
              <a:rPr lang="hr-HR"/>
              <a:t>Mjerilo u kojem je kuća napravljena 1 : 100 </a:t>
            </a:r>
          </a:p>
          <a:p>
            <a:r>
              <a:rPr lang="hr-HR"/>
              <a:t>Kraj u kojem se planira njegova izgradnja je Hrvatsko Zagorje</a:t>
            </a:r>
          </a:p>
          <a:p>
            <a:pPr marL="0" indent="0">
              <a:buNone/>
            </a:pPr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74620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527F11-87E7-2544-BD41-EF528E54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Kvadar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7CAEF129-52E8-9545-B89B-744E83C64D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34" y="2024063"/>
            <a:ext cx="6238874" cy="4679156"/>
          </a:xfr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813A4322-5995-864F-93A2-2438E7C7D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27218" y="2111442"/>
            <a:ext cx="2786061" cy="467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95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8D3B8B-94F5-D842-A636-5BAF90D59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Oplošje i obujam kvadra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6039F8EA-E782-4249-B68D-34DE68A1C7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3398397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3D4E21B-22CA-FF4A-91DC-775CBFAF1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Piramida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A36726C-3323-BF45-BFB0-81EAC0AC8A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473" y="1873250"/>
            <a:ext cx="5612679" cy="3913188"/>
          </a:xfr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5CC0E50D-AE6B-E24C-BFEA-4CF810ABC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411" y="2408461"/>
            <a:ext cx="5097059" cy="337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84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B104E9-E5E6-434F-A44B-BEEDCCFC3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Oplošje i obujam piramide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30C8D47D-EBAE-3546-8AF8-DCBB393D1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0407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501339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7A3CEA-C79C-424E-81FA-0087D6C5E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Valjak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2A10796-09DE-C84F-ACE9-6A27D96A85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52" y="1690688"/>
            <a:ext cx="2139407" cy="4351338"/>
          </a:xfrm>
        </p:spPr>
      </p:pic>
      <p:pic>
        <p:nvPicPr>
          <p:cNvPr id="5" name="Slika 5">
            <a:extLst>
              <a:ext uri="{FF2B5EF4-FFF2-40B4-BE49-F238E27FC236}">
                <a16:creationId xmlns:a16="http://schemas.microsoft.com/office/drawing/2014/main" id="{4432A40C-1562-4B45-8017-F2EEF6AFD9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49" y="623359"/>
            <a:ext cx="2658502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65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B43AC9-89C9-1948-B746-B23229075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Oplošje i obujam valjka</a:t>
            </a:r>
            <a:endParaRPr lang="sr-Latn-RS"/>
          </a:p>
        </p:txBody>
      </p:sp>
      <p:pic>
        <p:nvPicPr>
          <p:cNvPr id="4" name="Slika 4">
            <a:extLst>
              <a:ext uri="{FF2B5EF4-FFF2-40B4-BE49-F238E27FC236}">
                <a16:creationId xmlns:a16="http://schemas.microsoft.com/office/drawing/2014/main" id="{9B2C7AFB-0FEB-C245-A3A1-93BD8159D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890" y="1690688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19156643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Široki zaslon</PresentationFormat>
  <Slides>15</Slides>
  <Notes>0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6" baseType="lpstr">
      <vt:lpstr>Tema sustava Office</vt:lpstr>
      <vt:lpstr>MOJA KUĆA IZ SNOVA</vt:lpstr>
      <vt:lpstr>PowerPoint prezentacija</vt:lpstr>
      <vt:lpstr>Uvod </vt:lpstr>
      <vt:lpstr>Kvadar</vt:lpstr>
      <vt:lpstr>Oplošje i obujam kvadra</vt:lpstr>
      <vt:lpstr>Piramida</vt:lpstr>
      <vt:lpstr>Oplošje i obujam piramide</vt:lpstr>
      <vt:lpstr>Valjak</vt:lpstr>
      <vt:lpstr>Oplošje i obujam valjka</vt:lpstr>
      <vt:lpstr>Stožac</vt:lpstr>
      <vt:lpstr>Oplošje i obujam stošca</vt:lpstr>
      <vt:lpstr>Kugla </vt:lpstr>
      <vt:lpstr>Oplošje i obujam kugle</vt:lpstr>
      <vt:lpstr>Energetski učinkovita fasada</vt:lpstr>
      <vt:lpstr>Solarne panele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MOJA KUĆA IZ SNOVA</dc:title>
  <dc:creator>Zrinka Kovačić</dc:creator>
  <cp:lastModifiedBy>Zrinka Kovačić</cp:lastModifiedBy>
  <cp:revision>1</cp:revision>
  <dcterms:created xsi:type="dcterms:W3CDTF">2021-05-18T08:29:30Z</dcterms:created>
  <dcterms:modified xsi:type="dcterms:W3CDTF">2021-05-18T09:57:27Z</dcterms:modified>
</cp:coreProperties>
</file>